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83" r:id="rId3"/>
    <p:sldId id="284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FF"/>
    <a:srgbClr val="00FFFF"/>
    <a:srgbClr val="0066FF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1" d="100"/>
          <a:sy n="121" d="100"/>
        </p:scale>
        <p:origin x="12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53EA136-8D14-4526-885C-BAFFBA52FF8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3C4BB2E-F750-4CC5-9F98-E9B8C24CCC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18EB6EC-7636-44CD-8EE7-46369E62AF9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D183E75-4C21-462D-8F9B-96FEDE6AEC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0608AB3-4D46-4DDB-BED4-E75448BA26B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81FA20B9-4CB0-406F-A835-4128909CFD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2BDE3B-5631-46AF-AFE1-8D942A367D8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A06886-B12B-4509-9056-C66830CC3E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BADD67-1FF7-4520-B98B-752E6C19062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B66922B1-4F24-4D26-BD82-FC828BF7FE8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6D9D739-F22B-4AF5-8AC5-9D9631FAA4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AA74AE-EFE0-43E5-BD9A-C0785EA6D9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0484DD-5D36-4D1D-AB06-5CFED025506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9C80BA0F-02A4-423F-9AAE-7FA9FB90DF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6F94994B-A4BE-4DAA-AE41-4771731723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E6BADA-A646-426E-90BB-77AE530ADA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3B6282-0F12-40F7-B6B9-0CD292ED24D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D89064DE-2524-4C21-A218-6F750F0B89F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B9BB0567-F040-478C-963B-97FDCF61F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E705-5569-4BCB-A874-69E3895D7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825BB0-AAB1-4CA0-BAA7-6121A4064E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8D128-780B-481A-9B8F-9F8AACD6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A9DD1-976A-454E-BA69-02CBA93A7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D4CCE-6830-487B-9000-24D7BA04C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8095C-436B-4E00-BE21-423F948A42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021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1C259-7FD4-4C6C-861E-0C432445C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71477A-F5D8-49CF-92B6-462380311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F5B9F-211F-494A-B9A5-56F77F60B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2ACBC-0F51-48BF-913A-D8D91EAB0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481BB-EEAE-472B-AEA0-0F95A1792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9B27C-8FB5-445E-820E-6D1F64E4D7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151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CCC30F-F4A5-48B2-9EC1-F9F23E00CE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6A5447-A779-43F1-85C6-8BD7E3918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A0078-F86E-4A63-A855-8E23F3F9F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12E38-7349-40A5-93A1-21C27C004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F8355-14A2-48D2-A5AA-0D4CD09E4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89247-12E5-44A3-B955-289A529CEA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935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7D0A7-C3AD-40C0-BD1E-B6B13A216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4470E-6FD1-4AB1-842C-96A8C1B67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538F5-A287-4B39-97AB-AB49CD888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E6512-BE70-46F3-BB29-D5BB9E32D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4AB9C-9757-4DDE-9C5D-0D99B19A4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EC0C0-65CF-4DC1-8EBE-9D050EA6F3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354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B734B-DE07-4F40-A72A-88744B14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E2D83-3DE5-4DF7-AAFC-45999B103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D294C-E14E-49CA-9211-7A8825CB9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DCCA5-882B-49BB-9017-1A2B82968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24342-3EA9-409C-A36B-F086D72D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9CC94-5B1C-4210-BDBC-842EE8C4BD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73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A57FC-244D-4A75-8AE1-280820238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A0908-22D9-407B-A80B-2EE4F6356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2942F8-0157-42B8-A7E9-FD4A3509C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95E280-1A01-4245-960B-2C6CDD8B1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4B1B3-437C-47FC-AA18-E4931A0A2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B745C7-A82A-4E86-B613-1BCCD1BDD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15D7EA-76FA-4F4E-A1F6-99BED9DE9D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4055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84F5-84F0-41C9-BBC9-227C0ACA3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F3909-3FC7-4EBE-A729-7ABDF0559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2E940-8A51-488F-B6E7-3FEC1419F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A89853-9CFB-4555-A5AD-F5152F0019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C69528-8819-4AB1-A436-EABEF33DCE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DF05D4-BC23-40D0-9BC8-3C50B3664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41EC14-CD1F-44F3-B68B-39F54CA7C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B27F38-EE1C-4E27-80D5-3F8F6DE32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36559-754E-4AE5-8B45-A3983922F4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89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F132D-8E54-485C-8D2B-3C67DD7A7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E8ACDA-BBBB-4175-AB7F-CDA6D1DA8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B53435-ECDB-498F-8FF9-97AC2C1C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9D121-E5D5-4436-A8E7-EB8F93A23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1A831-7B33-4083-A744-5F108FECD3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85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6CE29D-5AD4-440D-B892-DC0079D3B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8FA8BC-1F47-4F32-8283-E9F2DE7D4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55961-174C-4D7B-B19B-FCF9DBD6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F028A-AD8B-4946-BD9F-4BB7115951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0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6CD8C-1FC5-4771-B416-E4E6F16E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EDE4B-3D3A-478D-84D1-F5992E1BA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9B5FF-1AE0-499D-8DC0-B35BE36CD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F57ED0-4A8F-47B4-9391-3CC79086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5BC04-D366-4A06-9043-5DDE2E882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AAB528-91C2-4121-B71C-B981EFC61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3C7A4-ECC1-4D4B-B053-D53DC977E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90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157E7-134A-4E6E-90F9-EBCFF92E8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2AFE8A-010D-4B55-848D-30394D959F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CA7E6D-BB54-4E95-A2F0-A3E20168F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302AE-FE39-46E6-AFF3-D1DE819E5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8F4A16-2779-4BD3-9B0B-5DD42A041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EFC482-314C-481C-86B2-9E92BD4A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61039-EB73-4551-9A32-1CCF90B981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2933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9638D3-7808-4A3A-8AF2-08A3A02BFA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D0BC75F-40B4-40A2-A8FF-DDED1CEF5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D300551-7B8A-4DE1-8521-B119A497485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05E79D1-E330-4C53-8C7F-F184599117E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DCB0365-AC28-43DB-AAEC-02BF9FEC132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609400-9EC8-4CEB-AD2C-482625C00B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4133F8D8-BEEA-4B72-871C-5BF1E3F7F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229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800" b="1">
                <a:solidFill>
                  <a:srgbClr val="CCFFFF"/>
                </a:solidFill>
              </a:rPr>
              <a:t>Future Faces of Physics Jeopardy!</a:t>
            </a:r>
          </a:p>
        </p:txBody>
      </p:sp>
      <p:pic>
        <p:nvPicPr>
          <p:cNvPr id="3075" name="Picture 3" descr="FFP_circle_white_trans">
            <a:extLst>
              <a:ext uri="{FF2B5EF4-FFF2-40B4-BE49-F238E27FC236}">
                <a16:creationId xmlns:a16="http://schemas.microsoft.com/office/drawing/2014/main" id="{C12595C1-B786-4333-AD7B-BE6CE0CA9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667000"/>
            <a:ext cx="258286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Text Box 4">
            <a:extLst>
              <a:ext uri="{FF2B5EF4-FFF2-40B4-BE49-F238E27FC236}">
                <a16:creationId xmlns:a16="http://schemas.microsoft.com/office/drawing/2014/main" id="{7A1F9930-AD4F-4645-818F-FFF4F209F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638800"/>
            <a:ext cx="2133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i="1">
                <a:solidFill>
                  <a:srgbClr val="FFFF00"/>
                </a:solidFill>
              </a:rPr>
              <a:t>Final Jeopardy!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>
            <a:extLst>
              <a:ext uri="{FF2B5EF4-FFF2-40B4-BE49-F238E27FC236}">
                <a16:creationId xmlns:a16="http://schemas.microsoft.com/office/drawing/2014/main" id="{E8A781C8-073C-44C7-B3A4-E637DE07E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452F6D92-E03E-4972-B4A6-AC2DF8B30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1440728B-E40A-45D3-9B2C-4533DB7B0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04800"/>
            <a:ext cx="3352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en-US" sz="4800" b="1">
                <a:solidFill>
                  <a:srgbClr val="FFFF00"/>
                </a:solidFill>
              </a:rPr>
              <a:t>Category-</a:t>
            </a:r>
            <a:endParaRPr lang="en-US" altLang="en-US" sz="4800" b="1">
              <a:solidFill>
                <a:srgbClr val="CCFFFF"/>
              </a:solidFill>
            </a:endParaRPr>
          </a:p>
        </p:txBody>
      </p:sp>
      <p:sp>
        <p:nvSpPr>
          <p:cNvPr id="57351" name="Rectangle 7">
            <a:extLst>
              <a:ext uri="{FF2B5EF4-FFF2-40B4-BE49-F238E27FC236}">
                <a16:creationId xmlns:a16="http://schemas.microsoft.com/office/drawing/2014/main" id="{DF4DED16-F63F-4A15-A205-26266464E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438400"/>
            <a:ext cx="4953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4800" b="1">
                <a:solidFill>
                  <a:srgbClr val="CCFFFF"/>
                </a:solidFill>
              </a:rPr>
              <a:t>The Big Screen.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>
            <a:extLst>
              <a:ext uri="{FF2B5EF4-FFF2-40B4-BE49-F238E27FC236}">
                <a16:creationId xmlns:a16="http://schemas.microsoft.com/office/drawing/2014/main" id="{335CADE2-1EFB-44C8-9B08-63A8C43E4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683" name="Text Box 3">
            <a:extLst>
              <a:ext uri="{FF2B5EF4-FFF2-40B4-BE49-F238E27FC236}">
                <a16:creationId xmlns:a16="http://schemas.microsoft.com/office/drawing/2014/main" id="{1CC153FA-81CD-4784-9565-A8C39C1C5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2852E42F-10C9-4B0E-AA5F-AE8238DF6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91440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600" b="1">
                <a:solidFill>
                  <a:srgbClr val="CCFFFF"/>
                </a:solidFill>
              </a:rPr>
              <a:t>In this 1994 romantic comedy, an auto mechanic chasing Einstein’s intelligent niece pretends to have invented a fusion-powered spacecraft.                              </a:t>
            </a:r>
          </a:p>
        </p:txBody>
      </p:sp>
      <p:pic>
        <p:nvPicPr>
          <p:cNvPr id="71687" name="Picture 7">
            <a:extLst>
              <a:ext uri="{FF2B5EF4-FFF2-40B4-BE49-F238E27FC236}">
                <a16:creationId xmlns:a16="http://schemas.microsoft.com/office/drawing/2014/main" id="{9C6A4581-A3E6-4ABD-A12C-7BF359C7E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8233"/>
          <a:stretch>
            <a:fillRect/>
          </a:stretch>
        </p:blipFill>
        <p:spPr bwMode="auto">
          <a:xfrm rot="-21600000">
            <a:off x="3352800" y="4038600"/>
            <a:ext cx="2497138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38</Words>
  <Application>Microsoft Office PowerPoint</Application>
  <PresentationFormat>On-screen Show (4:3)</PresentationFormat>
  <Paragraphs>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Company>AIP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krand</dc:creator>
  <cp:lastModifiedBy>Brad Conrad</cp:lastModifiedBy>
  <cp:revision>18</cp:revision>
  <dcterms:created xsi:type="dcterms:W3CDTF">2007-11-15T19:46:33Z</dcterms:created>
  <dcterms:modified xsi:type="dcterms:W3CDTF">2018-09-07T16:48:19Z</dcterms:modified>
</cp:coreProperties>
</file>